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H9fo4JmwOXfcbGkVw8ZAGSpbO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Vis in het water</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None/>
            </a:pPr>
            <a:r>
              <a:rPr i="1" lang="nl" sz="1100">
                <a:solidFill>
                  <a:srgbClr val="F39430"/>
                </a:solidFill>
              </a:rPr>
              <a:t>Genesis 1:20-23</a:t>
            </a:r>
            <a:endParaRPr i="1" sz="1100">
              <a:solidFill>
                <a:srgbClr val="F39430"/>
              </a:solidFill>
            </a:endParaRPr>
          </a:p>
          <a:p>
            <a:pPr indent="0" lvl="0" marL="0" marR="0" rtl="0" algn="ctr">
              <a:lnSpc>
                <a:spcPct val="100000"/>
              </a:lnSpc>
              <a:spcBef>
                <a:spcPts val="0"/>
              </a:spcBef>
              <a:spcAft>
                <a:spcPts val="0"/>
              </a:spcAft>
              <a:buNone/>
            </a:pPr>
            <a:r>
              <a:rPr i="1" lang="nl" sz="1100">
                <a:solidFill>
                  <a:srgbClr val="F39430"/>
                </a:solidFill>
              </a:rPr>
              <a:t>God zei: "Het water moet vol leven zijn, vol met allerlei dieren."… God maakte de grote zeedieren en alle kleine waterdieren. Het water was vol dieren. Hij maakte ook alle soorten vogels. En God zag hoe mooi het was. God zegende de dieren. Hij zei: "Jullie moeten jongen krijgen. Overal in de zee moeten dieren komen, en overal op aarde vogels." Toen werd het avond en werd het ochtend. Dat was de vijfde dag.</a:t>
            </a:r>
            <a:endParaRPr i="1" sz="11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endParaRPr b="1" sz="1200"/>
          </a:p>
          <a:p>
            <a:pPr indent="0" lvl="0" marL="0" marR="0" rtl="0" algn="l">
              <a:lnSpc>
                <a:spcPct val="100000"/>
              </a:lnSpc>
              <a:spcBef>
                <a:spcPts val="0"/>
              </a:spcBef>
              <a:spcAft>
                <a:spcPts val="0"/>
              </a:spcAft>
              <a:buClr>
                <a:srgbClr val="000000"/>
              </a:buClr>
              <a:buSzPts val="1600"/>
              <a:buFont typeface="Arial"/>
              <a:buNone/>
            </a:pPr>
            <a:r>
              <a:rPr lang="nl" sz="1200"/>
              <a:t>Nodig:</a:t>
            </a:r>
            <a:endParaRPr b="1" sz="1200"/>
          </a:p>
          <a:p>
            <a:pPr indent="-298450" lvl="0" marL="457200" rtl="0" algn="l">
              <a:lnSpc>
                <a:spcPct val="115000"/>
              </a:lnSpc>
              <a:spcBef>
                <a:spcPts val="1200"/>
              </a:spcBef>
              <a:spcAft>
                <a:spcPts val="0"/>
              </a:spcAft>
              <a:buSzPts val="1100"/>
              <a:buChar char="●"/>
            </a:pPr>
            <a:r>
              <a:rPr lang="nl" sz="1200"/>
              <a:t>Zwaar A3-papier (wit)</a:t>
            </a:r>
            <a:endParaRPr sz="1200"/>
          </a:p>
          <a:p>
            <a:pPr indent="-298450" lvl="0" marL="457200" rtl="0" algn="l">
              <a:lnSpc>
                <a:spcPct val="115000"/>
              </a:lnSpc>
              <a:spcBef>
                <a:spcPts val="0"/>
              </a:spcBef>
              <a:spcAft>
                <a:spcPts val="0"/>
              </a:spcAft>
              <a:buSzPts val="1100"/>
              <a:buChar char="●"/>
            </a:pPr>
            <a:r>
              <a:rPr lang="nl" sz="1200"/>
              <a:t>Kaarsen</a:t>
            </a:r>
            <a:endParaRPr sz="1200"/>
          </a:p>
          <a:p>
            <a:pPr indent="-298450" lvl="0" marL="457200" rtl="0" algn="l">
              <a:lnSpc>
                <a:spcPct val="115000"/>
              </a:lnSpc>
              <a:spcBef>
                <a:spcPts val="0"/>
              </a:spcBef>
              <a:spcAft>
                <a:spcPts val="0"/>
              </a:spcAft>
              <a:buSzPts val="1100"/>
              <a:buChar char="●"/>
            </a:pPr>
            <a:r>
              <a:rPr lang="nl" sz="1200"/>
              <a:t>Waterpistooltjes op plantenspuiten</a:t>
            </a:r>
            <a:endParaRPr sz="1200"/>
          </a:p>
          <a:p>
            <a:pPr indent="-298450" lvl="0" marL="457200" rtl="0" algn="l">
              <a:lnSpc>
                <a:spcPct val="115000"/>
              </a:lnSpc>
              <a:spcBef>
                <a:spcPts val="0"/>
              </a:spcBef>
              <a:spcAft>
                <a:spcPts val="0"/>
              </a:spcAft>
              <a:buSzPts val="1100"/>
              <a:buChar char="●"/>
            </a:pPr>
            <a:r>
              <a:rPr lang="nl" sz="1200"/>
              <a:t>Verschillende kleuren voedselkleurstof of (uitwasbare) verf</a:t>
            </a:r>
            <a:endParaRPr sz="1200"/>
          </a:p>
          <a:p>
            <a:pPr indent="-298450" lvl="0" marL="457200" rtl="0" algn="l">
              <a:lnSpc>
                <a:spcPct val="115000"/>
              </a:lnSpc>
              <a:spcBef>
                <a:spcPts val="0"/>
              </a:spcBef>
              <a:spcAft>
                <a:spcPts val="0"/>
              </a:spcAft>
              <a:buSzPts val="1100"/>
              <a:buChar char="●"/>
            </a:pPr>
            <a:r>
              <a:rPr lang="nl" sz="1200"/>
              <a:t>Water om de kleurstof of verf te verdunnen</a:t>
            </a:r>
            <a:endParaRPr sz="1200"/>
          </a:p>
          <a:p>
            <a:pPr indent="0" lvl="0" marL="0" rtl="0" algn="l">
              <a:lnSpc>
                <a:spcPct val="115000"/>
              </a:lnSpc>
              <a:spcBef>
                <a:spcPts val="1200"/>
              </a:spcBef>
              <a:spcAft>
                <a:spcPts val="0"/>
              </a:spcAft>
              <a:buNone/>
            </a:pPr>
            <a:r>
              <a:rPr lang="nl" sz="1200">
                <a:solidFill>
                  <a:srgbClr val="271623"/>
                </a:solidFill>
                <a:highlight>
                  <a:srgbClr val="FFFFFF"/>
                </a:highlight>
              </a:rPr>
              <a:t>Op de vijfde dag maakte God de zeedieren en de luchtdieren, hij wilde dat het water en de lucht vol zouden zijn met allerlei vissen en vogels. Wat een creativiteit!</a:t>
            </a:r>
            <a:endParaRPr sz="1200">
              <a:solidFill>
                <a:srgbClr val="271623"/>
              </a:solidFill>
              <a:highlight>
                <a:srgbClr val="FFFFFF"/>
              </a:highlight>
            </a:endParaRPr>
          </a:p>
          <a:p>
            <a:pPr indent="-304800" lvl="0" marL="457200" rtl="0" algn="l">
              <a:lnSpc>
                <a:spcPct val="115000"/>
              </a:lnSpc>
              <a:spcBef>
                <a:spcPts val="1800"/>
              </a:spcBef>
              <a:spcAft>
                <a:spcPts val="0"/>
              </a:spcAft>
              <a:buClr>
                <a:srgbClr val="271623"/>
              </a:buClr>
              <a:buSzPts val="1200"/>
              <a:buAutoNum type="arabicPeriod"/>
            </a:pPr>
            <a:r>
              <a:rPr lang="nl" sz="1200">
                <a:solidFill>
                  <a:srgbClr val="271623"/>
                </a:solidFill>
                <a:highlight>
                  <a:srgbClr val="FFFFFF"/>
                </a:highlight>
              </a:rPr>
              <a:t>Gebruik de kaars als potlood en maak een waterdier op het vel papier of knip bijvoorbeeld een vis uit het vel papier en teken daar met de kaars schubben etc op. </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AutoNum type="arabicPeriod"/>
            </a:pPr>
            <a:r>
              <a:rPr lang="nl" sz="1200">
                <a:solidFill>
                  <a:srgbClr val="271623"/>
                </a:solidFill>
                <a:highlight>
                  <a:srgbClr val="FFFFFF"/>
                </a:highlight>
              </a:rPr>
              <a:t>Hang het papier op.</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AutoNum type="arabicPeriod"/>
            </a:pPr>
            <a:r>
              <a:rPr lang="nl" sz="1200">
                <a:solidFill>
                  <a:srgbClr val="271623"/>
                </a:solidFill>
                <a:highlight>
                  <a:srgbClr val="FFFFFF"/>
                </a:highlight>
              </a:rPr>
              <a:t>Pak een waterpistool of plantenspuit en schiet daarmee op je tekening. Wat zie je? (</a:t>
            </a:r>
            <a:r>
              <a:rPr b="1" lang="nl" sz="1200">
                <a:solidFill>
                  <a:srgbClr val="271623"/>
                </a:solidFill>
                <a:highlight>
                  <a:srgbClr val="FFFFFF"/>
                </a:highlight>
              </a:rPr>
              <a:t>Pas op: </a:t>
            </a:r>
            <a:r>
              <a:rPr lang="nl" sz="1200">
                <a:solidFill>
                  <a:srgbClr val="271623"/>
                </a:solidFill>
                <a:highlight>
                  <a:srgbClr val="FFFFFF"/>
                </a:highlight>
              </a:rPr>
              <a:t>er zit kleurstof in het water dus wees voorzichtig). </a:t>
            </a:r>
            <a:endParaRPr sz="1200">
              <a:solidFill>
                <a:srgbClr val="271623"/>
              </a:solidFill>
              <a:highlight>
                <a:srgbClr val="FFFFFF"/>
              </a:highlight>
            </a:endParaRPr>
          </a:p>
          <a:p>
            <a:pPr indent="0" lvl="0" marL="0" marR="0" rtl="0" algn="l">
              <a:lnSpc>
                <a:spcPct val="100000"/>
              </a:lnSpc>
              <a:spcBef>
                <a:spcPts val="180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sz="1200"/>
          </a:p>
          <a:p>
            <a:pPr indent="-304800" lvl="0" marL="457200" marR="0" rtl="0" algn="l">
              <a:lnSpc>
                <a:spcPct val="100000"/>
              </a:lnSpc>
              <a:spcBef>
                <a:spcPts val="0"/>
              </a:spcBef>
              <a:spcAft>
                <a:spcPts val="0"/>
              </a:spcAft>
              <a:buSzPts val="1200"/>
              <a:buChar char="●"/>
            </a:pPr>
            <a:r>
              <a:rPr lang="nl" sz="1200"/>
              <a:t>Wat vind jij een mooi waterdier, en waarom?</a:t>
            </a:r>
            <a:endParaRPr sz="1200"/>
          </a:p>
          <a:p>
            <a:pPr indent="-298450" lvl="0" marL="457200" rtl="0" algn="l">
              <a:lnSpc>
                <a:spcPct val="115000"/>
              </a:lnSpc>
              <a:spcBef>
                <a:spcPts val="0"/>
              </a:spcBef>
              <a:spcAft>
                <a:spcPts val="0"/>
              </a:spcAft>
              <a:buSzPts val="1100"/>
              <a:buChar char="●"/>
            </a:pPr>
            <a:r>
              <a:rPr lang="nl" sz="1200"/>
              <a:t>Wat is 'creativiteit'? Wanneer ben je creatief?</a:t>
            </a:r>
            <a:endParaRPr b="1" sz="1200"/>
          </a:p>
        </p:txBody>
      </p:sp>
      <p:pic>
        <p:nvPicPr>
          <p:cNvPr id="55" name="Google Shape;55;p1"/>
          <p:cNvPicPr preferRelativeResize="0"/>
          <p:nvPr/>
        </p:nvPicPr>
        <p:blipFill>
          <a:blip r:embed="rId4">
            <a:alphaModFix/>
          </a:blip>
          <a:stretch>
            <a:fillRect/>
          </a:stretch>
        </p:blipFill>
        <p:spPr>
          <a:xfrm>
            <a:off x="4254775" y="4487550"/>
            <a:ext cx="1939176" cy="10809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